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37"/>
  </p:normalViewPr>
  <p:slideViewPr>
    <p:cSldViewPr snapToGrid="0" snapToObjects="1">
      <p:cViewPr varScale="1">
        <p:scale>
          <a:sx n="97" d="100"/>
          <a:sy n="97" d="100"/>
        </p:scale>
        <p:origin x="23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9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8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3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Custom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FA0E33D-93F3-524E-A921-DD5D5DF1699A}"/>
              </a:ext>
            </a:extLst>
          </p:cNvPr>
          <p:cNvSpPr/>
          <p:nvPr userDrawn="1"/>
        </p:nvSpPr>
        <p:spPr>
          <a:xfrm>
            <a:off x="4545496" y="5221357"/>
            <a:ext cx="2438400" cy="71561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3939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rect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Hom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5C73BF4-1CC2-AC44-A5AC-6E1BE6A145BB}"/>
              </a:ext>
            </a:extLst>
          </p:cNvPr>
          <p:cNvSpPr/>
          <p:nvPr userDrawn="1"/>
        </p:nvSpPr>
        <p:spPr>
          <a:xfrm>
            <a:off x="5247861" y="4996070"/>
            <a:ext cx="914400" cy="76862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5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3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838DCA-887E-8A4C-9767-E70DB78DF749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3650B69-740D-634C-9498-99546D73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0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1.xml"/><Relationship Id="rId3" Type="http://schemas.openxmlformats.org/officeDocument/2006/relationships/slide" Target="slide1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slide" Target="slide27.xml"/><Relationship Id="rId15" Type="http://schemas.openxmlformats.org/officeDocument/2006/relationships/slide" Target="slide17.xml"/><Relationship Id="rId10" Type="http://schemas.openxmlformats.org/officeDocument/2006/relationships/slide" Target="slide7.xml"/><Relationship Id="rId4" Type="http://schemas.openxmlformats.org/officeDocument/2006/relationships/slide" Target="slide19.xml"/><Relationship Id="rId9" Type="http://schemas.openxmlformats.org/officeDocument/2006/relationships/slide" Target="slide29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C0C8B-8D5B-F442-B4DD-C28A83F937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Jeopardy!</a:t>
            </a:r>
          </a:p>
        </p:txBody>
      </p:sp>
      <p:pic>
        <p:nvPicPr>
          <p:cNvPr id="6" name="Jeopardy Theme Song.mp3">
            <a:hlinkClick r:id="" action="ppaction://media"/>
            <a:extLst>
              <a:ext uri="{FF2B5EF4-FFF2-40B4-BE49-F238E27FC236}">
                <a16:creationId xmlns:a16="http://schemas.microsoft.com/office/drawing/2014/main" id="{A242410F-D9C5-A44F-9ECB-E9B756D662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82001" y="6045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F57EDF-51C2-4E48-ADEE-9F8701F2F951}"/>
              </a:ext>
            </a:extLst>
          </p:cNvPr>
          <p:cNvSpPr txBox="1"/>
          <p:nvPr/>
        </p:nvSpPr>
        <p:spPr>
          <a:xfrm>
            <a:off x="3286540" y="2266121"/>
            <a:ext cx="48635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Helps our bodies stop bleeding when we get a cut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89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BF871E-2340-BA45-B8F7-8F0B04A8F043}"/>
              </a:ext>
            </a:extLst>
          </p:cNvPr>
          <p:cNvSpPr txBox="1"/>
          <p:nvPr/>
        </p:nvSpPr>
        <p:spPr>
          <a:xfrm>
            <a:off x="2358886" y="1391478"/>
            <a:ext cx="70236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All vegetables are categorized into 5 groups based on the nutrients (vitamins, minerals, energy) they provide. </a:t>
            </a:r>
            <a:r>
              <a:rPr lang="en-US" sz="2800" b="1" dirty="0"/>
              <a:t>Can you name 3 of the 5 vegetable groups? </a:t>
            </a:r>
          </a:p>
          <a:p>
            <a:pPr algn="ctr"/>
            <a:r>
              <a:rPr lang="en-US" sz="2800" i="1" dirty="0"/>
              <a:t>+200 points if you can name all 5 of the groups.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934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7FB35-FF9F-7748-96B0-185BC5E01763}"/>
              </a:ext>
            </a:extLst>
          </p:cNvPr>
          <p:cNvSpPr txBox="1"/>
          <p:nvPr/>
        </p:nvSpPr>
        <p:spPr>
          <a:xfrm>
            <a:off x="3034748" y="2093843"/>
            <a:ext cx="56056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Red/orange, Dark green, Starchy, Beans/Peas, Other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468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D90BC1-7E32-B640-8762-BC4A660ED051}"/>
              </a:ext>
            </a:extLst>
          </p:cNvPr>
          <p:cNvSpPr txBox="1"/>
          <p:nvPr/>
        </p:nvSpPr>
        <p:spPr>
          <a:xfrm>
            <a:off x="2226365" y="1683026"/>
            <a:ext cx="80043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What vitamin do the red/orange vegetables (tomatoes, red peppers, and carrots) provide? </a:t>
            </a:r>
          </a:p>
          <a:p>
            <a:pPr algn="ctr"/>
            <a:r>
              <a:rPr lang="en-US" sz="3000" i="1" dirty="0"/>
              <a:t>+100 points if you can name one reason we need this vitamin in our diet.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9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92A95B-5C53-BB45-B821-479D86093560}"/>
              </a:ext>
            </a:extLst>
          </p:cNvPr>
          <p:cNvSpPr txBox="1"/>
          <p:nvPr/>
        </p:nvSpPr>
        <p:spPr>
          <a:xfrm>
            <a:off x="4492486" y="2623929"/>
            <a:ext cx="257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Vitamin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4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447689-31C2-D84B-8FDF-B8DC7D523BC3}"/>
              </a:ext>
            </a:extLst>
          </p:cNvPr>
          <p:cNvSpPr txBox="1"/>
          <p:nvPr/>
        </p:nvSpPr>
        <p:spPr>
          <a:xfrm>
            <a:off x="1921564" y="1113182"/>
            <a:ext cx="80175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One of the vegetable categories is the “starchy vegetables.” These provide us with potassium, fiber, and a mineral called manganese. They are also a great source of energy.</a:t>
            </a:r>
          </a:p>
          <a:p>
            <a:pPr algn="ctr"/>
            <a:r>
              <a:rPr lang="en-US" sz="3200" b="1" dirty="0"/>
              <a:t> Name 3 starchy vegetables.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968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CE4B72-1C25-6B4A-9840-A9CD7A0048FC}"/>
              </a:ext>
            </a:extLst>
          </p:cNvPr>
          <p:cNvSpPr txBox="1"/>
          <p:nvPr/>
        </p:nvSpPr>
        <p:spPr>
          <a:xfrm>
            <a:off x="2822713" y="2027583"/>
            <a:ext cx="59634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Corn, green peas, potatoes, jicama, plantains, water chestnuts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9BD1E2-F29D-5D4C-985D-A3981B15E337}"/>
              </a:ext>
            </a:extLst>
          </p:cNvPr>
          <p:cNvSpPr txBox="1"/>
          <p:nvPr/>
        </p:nvSpPr>
        <p:spPr>
          <a:xfrm>
            <a:off x="2173356" y="1484242"/>
            <a:ext cx="7593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What vitamin do the dark green leafy vegetables (broccoli, lettuce, spinach, kale) provide? </a:t>
            </a:r>
          </a:p>
          <a:p>
            <a:pPr algn="ctr"/>
            <a:r>
              <a:rPr lang="en-US" sz="3000" i="1" dirty="0"/>
              <a:t>+100 points if you can name one reason we need this vitamin in our diet.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5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A1109F-37C5-F447-B39F-054695748475}"/>
              </a:ext>
            </a:extLst>
          </p:cNvPr>
          <p:cNvSpPr txBox="1"/>
          <p:nvPr/>
        </p:nvSpPr>
        <p:spPr>
          <a:xfrm>
            <a:off x="4227445" y="2332383"/>
            <a:ext cx="2769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Vitamin 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Vitamin C</a:t>
            </a:r>
          </a:p>
        </p:txBody>
      </p:sp>
    </p:spTree>
    <p:extLst>
      <p:ext uri="{BB962C8B-B14F-4D97-AF65-F5344CB8AC3E}">
        <p14:creationId xmlns:p14="http://schemas.microsoft.com/office/powerpoint/2010/main" val="401722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A0E6E8-EDC9-D74F-9512-1A87CC40139D}"/>
              </a:ext>
            </a:extLst>
          </p:cNvPr>
          <p:cNvSpPr txBox="1"/>
          <p:nvPr/>
        </p:nvSpPr>
        <p:spPr>
          <a:xfrm>
            <a:off x="2663687" y="1431235"/>
            <a:ext cx="6228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 am a member of the VEGETABLE group, and I am made mostly of water (95%)</a:t>
            </a:r>
          </a:p>
          <a:p>
            <a:pPr algn="ctr"/>
            <a:r>
              <a:rPr lang="en-US" sz="3200" i="1" dirty="0"/>
              <a:t>+100 points if you can name a fruit that is also mostly water. </a:t>
            </a:r>
          </a:p>
        </p:txBody>
      </p:sp>
    </p:spTree>
    <p:extLst>
      <p:ext uri="{BB962C8B-B14F-4D97-AF65-F5344CB8AC3E}">
        <p14:creationId xmlns:p14="http://schemas.microsoft.com/office/powerpoint/2010/main" val="88908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1FE468-5528-E943-8EE7-E3A37684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78970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57634324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260360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68524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6516739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Vitamins/Minerals</a:t>
                      </a: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Vegetable Subgroups</a:t>
                      </a: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Name That Food</a:t>
                      </a: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MyPlate Review</a:t>
                      </a: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569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2855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4536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0421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4"/>
                          </a:solidFill>
                          <a:hlinkClick r:id="rId1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800</a:t>
                      </a:r>
                      <a:endParaRPr lang="en-US" sz="3600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rgbClr val="021E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20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6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FB424-FB99-D94C-BD2B-1DC8F8DD8E14}"/>
              </a:ext>
            </a:extLst>
          </p:cNvPr>
          <p:cNvSpPr txBox="1"/>
          <p:nvPr/>
        </p:nvSpPr>
        <p:spPr>
          <a:xfrm>
            <a:off x="4452731" y="2173356"/>
            <a:ext cx="282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Cucumber</a:t>
            </a:r>
          </a:p>
        </p:txBody>
      </p:sp>
    </p:spTree>
    <p:extLst>
      <p:ext uri="{BB962C8B-B14F-4D97-AF65-F5344CB8AC3E}">
        <p14:creationId xmlns:p14="http://schemas.microsoft.com/office/powerpoint/2010/main" val="239339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0383C0-ECE5-204E-8274-8175C5F9EC4C}"/>
              </a:ext>
            </a:extLst>
          </p:cNvPr>
          <p:cNvSpPr txBox="1"/>
          <p:nvPr/>
        </p:nvSpPr>
        <p:spPr>
          <a:xfrm>
            <a:off x="3061252" y="1815547"/>
            <a:ext cx="64140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am brown on the outside and green on the inside, and I contain a mineral called ZINC. ZINC is important for healthy hair, skin, and nails. </a:t>
            </a:r>
            <a:r>
              <a:rPr lang="en-US" sz="2800" b="1" dirty="0"/>
              <a:t>What am I?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68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CF4A0D-4075-5C41-B925-D7AEF8636F63}"/>
              </a:ext>
            </a:extLst>
          </p:cNvPr>
          <p:cNvSpPr txBox="1"/>
          <p:nvPr/>
        </p:nvSpPr>
        <p:spPr>
          <a:xfrm>
            <a:off x="4903305" y="2438399"/>
            <a:ext cx="153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Kiwi</a:t>
            </a:r>
          </a:p>
        </p:txBody>
      </p:sp>
    </p:spTree>
    <p:extLst>
      <p:ext uri="{BB962C8B-B14F-4D97-AF65-F5344CB8AC3E}">
        <p14:creationId xmlns:p14="http://schemas.microsoft.com/office/powerpoint/2010/main" val="133915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9407F3-01DD-4F48-8B1E-D10F7BFEED65}"/>
              </a:ext>
            </a:extLst>
          </p:cNvPr>
          <p:cNvSpPr txBox="1"/>
          <p:nvPr/>
        </p:nvSpPr>
        <p:spPr>
          <a:xfrm>
            <a:off x="2968487" y="1709530"/>
            <a:ext cx="610925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am a small, round, dark red fruit. Like many fruits, I contain Vitamin C, fiber, and potassium. But, I also contain melatonin which is a compound that can help you fall asleep at night. </a:t>
            </a:r>
            <a:r>
              <a:rPr lang="en-US" sz="2800" b="1" dirty="0"/>
              <a:t>What am 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ACA6B7-33C1-1348-AD35-0299D8D18775}"/>
              </a:ext>
            </a:extLst>
          </p:cNvPr>
          <p:cNvSpPr txBox="1"/>
          <p:nvPr/>
        </p:nvSpPr>
        <p:spPr>
          <a:xfrm>
            <a:off x="4810539" y="2504661"/>
            <a:ext cx="1974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Cherry</a:t>
            </a:r>
          </a:p>
        </p:txBody>
      </p:sp>
    </p:spTree>
    <p:extLst>
      <p:ext uri="{BB962C8B-B14F-4D97-AF65-F5344CB8AC3E}">
        <p14:creationId xmlns:p14="http://schemas.microsoft.com/office/powerpoint/2010/main" val="67962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79C03-31A8-5C4C-BF0C-FDD40CF023AD}"/>
              </a:ext>
            </a:extLst>
          </p:cNvPr>
          <p:cNvSpPr txBox="1"/>
          <p:nvPr/>
        </p:nvSpPr>
        <p:spPr>
          <a:xfrm>
            <a:off x="2796210" y="1033671"/>
            <a:ext cx="6599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am a member of the VEGETABLE group, and I contain a compound called lycopene. Lycopene gives me my red color, and it also helps fight off diseases like cancer. </a:t>
            </a:r>
            <a:r>
              <a:rPr lang="en-US" sz="2800" b="1" dirty="0"/>
              <a:t>What am I?</a:t>
            </a:r>
          </a:p>
          <a:p>
            <a:pPr algn="ctr"/>
            <a:r>
              <a:rPr lang="en-US" sz="2800" i="1" dirty="0"/>
              <a:t>+100 points if you can name the citrus fruit that also gets its color from lycopene.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24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DAC3A-8DF7-3844-B42D-64AC38907B22}"/>
              </a:ext>
            </a:extLst>
          </p:cNvPr>
          <p:cNvSpPr txBox="1"/>
          <p:nvPr/>
        </p:nvSpPr>
        <p:spPr>
          <a:xfrm>
            <a:off x="4850296" y="2650434"/>
            <a:ext cx="19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Tomato</a:t>
            </a:r>
          </a:p>
        </p:txBody>
      </p:sp>
    </p:spTree>
    <p:extLst>
      <p:ext uri="{BB962C8B-B14F-4D97-AF65-F5344CB8AC3E}">
        <p14:creationId xmlns:p14="http://schemas.microsoft.com/office/powerpoint/2010/main" val="191577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39FF41-DF2A-F847-95E7-F41CBBDEB9DA}"/>
              </a:ext>
            </a:extLst>
          </p:cNvPr>
          <p:cNvSpPr txBox="1"/>
          <p:nvPr/>
        </p:nvSpPr>
        <p:spPr>
          <a:xfrm>
            <a:off x="3074505" y="1563756"/>
            <a:ext cx="557916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There are 5 types of foods that we should eat every single day.</a:t>
            </a:r>
          </a:p>
          <a:p>
            <a:pPr algn="ctr"/>
            <a:r>
              <a:rPr lang="en-US" sz="2800" dirty="0"/>
              <a:t> </a:t>
            </a:r>
            <a:r>
              <a:rPr lang="en-US" sz="2800" b="1" dirty="0"/>
              <a:t>Can you name the 5 food groups found on MyPlate?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0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FE70AC-85A2-8D42-B7C2-FE168F309514}"/>
              </a:ext>
            </a:extLst>
          </p:cNvPr>
          <p:cNvSpPr txBox="1"/>
          <p:nvPr/>
        </p:nvSpPr>
        <p:spPr>
          <a:xfrm>
            <a:off x="3750365" y="2332383"/>
            <a:ext cx="4399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Fruits, Vegetables, Grains, Protein, Dairy</a:t>
            </a:r>
          </a:p>
        </p:txBody>
      </p:sp>
    </p:spTree>
    <p:extLst>
      <p:ext uri="{BB962C8B-B14F-4D97-AF65-F5344CB8AC3E}">
        <p14:creationId xmlns:p14="http://schemas.microsoft.com/office/powerpoint/2010/main" val="199720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DE49C0-9C12-B448-AA32-328CEEC8C93E}"/>
              </a:ext>
            </a:extLst>
          </p:cNvPr>
          <p:cNvSpPr txBox="1"/>
          <p:nvPr/>
        </p:nvSpPr>
        <p:spPr>
          <a:xfrm>
            <a:off x="2769703" y="1630017"/>
            <a:ext cx="62550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grain group includes bread, pasta, rice, cereal, and oatmeal. </a:t>
            </a:r>
          </a:p>
          <a:p>
            <a:pPr algn="ctr"/>
            <a:r>
              <a:rPr lang="en-US" sz="2800" b="1" dirty="0"/>
              <a:t>Can you name one reason we need GRAINS/CARBOHYDRATES in our diets?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87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23E9E6-61BB-1D47-8C07-BC994AF1206A}"/>
              </a:ext>
            </a:extLst>
          </p:cNvPr>
          <p:cNvSpPr txBox="1"/>
          <p:nvPr/>
        </p:nvSpPr>
        <p:spPr>
          <a:xfrm>
            <a:off x="2292626" y="1082071"/>
            <a:ext cx="7805531" cy="36933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/>
              <a:t>Vitamin A, found in mango, carrots, tomatoes, and sweet potatoes, plays an important role in our overall health. </a:t>
            </a:r>
            <a:r>
              <a:rPr lang="en-US" sz="3600" b="1" dirty="0"/>
              <a:t>What is one of the main reasons we need Vitamin A in our diet?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9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F20546-C836-F141-96D0-A7CD9732D23E}"/>
              </a:ext>
            </a:extLst>
          </p:cNvPr>
          <p:cNvSpPr txBox="1"/>
          <p:nvPr/>
        </p:nvSpPr>
        <p:spPr>
          <a:xfrm>
            <a:off x="2743199" y="2146852"/>
            <a:ext cx="62152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000" dirty="0"/>
              <a:t>They provide us with energy to move.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000" dirty="0"/>
              <a:t>They provide us with B vitamins</a:t>
            </a:r>
          </a:p>
        </p:txBody>
      </p:sp>
    </p:spTree>
    <p:extLst>
      <p:ext uri="{BB962C8B-B14F-4D97-AF65-F5344CB8AC3E}">
        <p14:creationId xmlns:p14="http://schemas.microsoft.com/office/powerpoint/2010/main" val="3726123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8E8204-CA8D-2E45-97E0-889BD1A41CBB}"/>
              </a:ext>
            </a:extLst>
          </p:cNvPr>
          <p:cNvSpPr txBox="1"/>
          <p:nvPr/>
        </p:nvSpPr>
        <p:spPr>
          <a:xfrm>
            <a:off x="3299790" y="1643269"/>
            <a:ext cx="511533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dairy group includes cheese, yogurt, and milk. </a:t>
            </a:r>
            <a:r>
              <a:rPr lang="en-US" sz="2800" b="1" dirty="0"/>
              <a:t>Can you name one reason we need DAIRY in our diets?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4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E62726-ED98-F745-8E79-A69F8E1888B3}"/>
              </a:ext>
            </a:extLst>
          </p:cNvPr>
          <p:cNvSpPr txBox="1"/>
          <p:nvPr/>
        </p:nvSpPr>
        <p:spPr>
          <a:xfrm>
            <a:off x="2888974" y="2372139"/>
            <a:ext cx="6095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Build strong teeth and bones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21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BABED4-A6D6-A244-A0F5-90CE538710F4}"/>
              </a:ext>
            </a:extLst>
          </p:cNvPr>
          <p:cNvSpPr txBox="1"/>
          <p:nvPr/>
        </p:nvSpPr>
        <p:spPr>
          <a:xfrm>
            <a:off x="3034747" y="1842052"/>
            <a:ext cx="57779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protein group gives us what we need to build muscles so we can get stronger and faster. </a:t>
            </a:r>
          </a:p>
          <a:p>
            <a:pPr algn="ctr"/>
            <a:r>
              <a:rPr lang="en-US" sz="2800" b="1" dirty="0"/>
              <a:t>Can you name 3 protein foods?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6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BB4CE5-79F2-CD41-919C-431AE6D396DD}"/>
              </a:ext>
            </a:extLst>
          </p:cNvPr>
          <p:cNvSpPr txBox="1"/>
          <p:nvPr/>
        </p:nvSpPr>
        <p:spPr>
          <a:xfrm>
            <a:off x="2597427" y="2133601"/>
            <a:ext cx="6785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Eggs, Fish, Chicken, Turkey, Beef, Pork, Beans, Nuts/seeds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054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349218-5715-D74C-9A97-25822FAFD4CA}"/>
              </a:ext>
            </a:extLst>
          </p:cNvPr>
          <p:cNvSpPr txBox="1"/>
          <p:nvPr/>
        </p:nvSpPr>
        <p:spPr>
          <a:xfrm>
            <a:off x="1007165" y="1948070"/>
            <a:ext cx="92367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It helps with our eyesight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It helps with hormones that keep you growing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It helps keep skin and organs healthy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It can lower the risk of developing cancer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6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75DEB0-C279-2144-82E7-57AAF65989A0}"/>
              </a:ext>
            </a:extLst>
          </p:cNvPr>
          <p:cNvSpPr txBox="1"/>
          <p:nvPr/>
        </p:nvSpPr>
        <p:spPr>
          <a:xfrm>
            <a:off x="1815547" y="2027582"/>
            <a:ext cx="869342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Vitamin C is very important in our diets because it plays a big role in keeping us healthy – especially during flu season! It also helps keep our bones and teeth strong. </a:t>
            </a:r>
            <a:r>
              <a:rPr lang="en-US" sz="2800" b="1" dirty="0"/>
              <a:t>Name 2 foods that we have tried that contain Vitamin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4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AB9E37-871E-3E48-B1EE-2484E19D0F9C}"/>
              </a:ext>
            </a:extLst>
          </p:cNvPr>
          <p:cNvSpPr txBox="1"/>
          <p:nvPr/>
        </p:nvSpPr>
        <p:spPr>
          <a:xfrm>
            <a:off x="1391479" y="2491408"/>
            <a:ext cx="9568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Oranges, pineapple, berries, broccoli, tomatoes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1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4578B9-BA8F-0D45-B93D-D4BEFA25ABCB}"/>
              </a:ext>
            </a:extLst>
          </p:cNvPr>
          <p:cNvSpPr txBox="1"/>
          <p:nvPr/>
        </p:nvSpPr>
        <p:spPr>
          <a:xfrm>
            <a:off x="2080592" y="1948069"/>
            <a:ext cx="77392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Potassium helps keep our heart healthy, so we can do all of our favorite activities each day. </a:t>
            </a:r>
            <a:r>
              <a:rPr lang="en-US" sz="3000" b="1" dirty="0"/>
              <a:t>Name 2 foods that contain potassium.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4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AB6FF9-9B3D-454E-93C8-10453425716D}"/>
              </a:ext>
            </a:extLst>
          </p:cNvPr>
          <p:cNvSpPr txBox="1"/>
          <p:nvPr/>
        </p:nvSpPr>
        <p:spPr>
          <a:xfrm>
            <a:off x="3445565" y="2319131"/>
            <a:ext cx="62417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Potatoes, corn, green peas, bananas, peaches, melons (cantaloupe, honeydew)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6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558B19-9276-DC40-840A-85CCA25C2DC7}"/>
              </a:ext>
            </a:extLst>
          </p:cNvPr>
          <p:cNvSpPr txBox="1"/>
          <p:nvPr/>
        </p:nvSpPr>
        <p:spPr>
          <a:xfrm>
            <a:off x="2888975" y="2054088"/>
            <a:ext cx="632128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Vitamin K is mainly found in green, leafy vegetables like spinach, kale, broccoli, and lettuce. </a:t>
            </a:r>
            <a:r>
              <a:rPr lang="en-US" sz="2800" b="1" dirty="0"/>
              <a:t>Why do we need Vitamin K in our diets?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3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751</Words>
  <Application>Microsoft Macintosh PowerPoint</Application>
  <PresentationFormat>Widescreen</PresentationFormat>
  <Paragraphs>67</Paragraphs>
  <Slides>34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Wingdings 2</vt:lpstr>
      <vt:lpstr>Quotable</vt:lpstr>
      <vt:lpstr>Welcome to Jeopardy!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Bohny, Meghan Danielle</dc:creator>
  <cp:lastModifiedBy>Bohny, Meghan Danielle</cp:lastModifiedBy>
  <cp:revision>16</cp:revision>
  <dcterms:created xsi:type="dcterms:W3CDTF">2020-02-29T13:50:15Z</dcterms:created>
  <dcterms:modified xsi:type="dcterms:W3CDTF">2020-03-02T17:57:04Z</dcterms:modified>
</cp:coreProperties>
</file>